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E44E5-00C3-4F81-BC4E-B2BD1C196A76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5BBF6-9493-45AC-B0EE-62701076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6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4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96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72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32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65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7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9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3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5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7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3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2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8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F73D-E72A-4F3F-910D-AE5D499C596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B9689F-BF96-47AB-B45D-53CDFFA97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0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1783" y="1195251"/>
            <a:ext cx="10463349" cy="2262781"/>
          </a:xfrm>
        </p:spPr>
        <p:txBody>
          <a:bodyPr/>
          <a:lstStyle/>
          <a:p>
            <a:r>
              <a:rPr lang="ru-RU" dirty="0" smtClean="0"/>
              <a:t>Тема 2.2 Муфты, тормозные устройства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93" y="4288835"/>
            <a:ext cx="6829425" cy="1781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912" y="2755310"/>
            <a:ext cx="2057400" cy="1533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607" y="4398917"/>
            <a:ext cx="26765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6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1319" y="667298"/>
            <a:ext cx="582268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algn="ctr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Шпиндельные механизмы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0271" y="1352422"/>
            <a:ext cx="7797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Шпиндель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разновидность вала – служит для закрепления и вращения режущего инструмента или приспособления, несущего заготовку.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3263" y="2622286"/>
            <a:ext cx="10083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Шпиндели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изготавливают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из стали (40Х, 20Х, 18ХГТ, 40ХФА и др.) и подвергают термической обработке.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068" y="3522818"/>
            <a:ext cx="4377837" cy="3072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073" y="272561"/>
            <a:ext cx="3306574" cy="1556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51" y="3727939"/>
            <a:ext cx="5724881" cy="27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6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2686" y="579376"/>
            <a:ext cx="4684488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2.4. Коробки подач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4693" y="1172680"/>
            <a:ext cx="10536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металлорежущих станках коробки подач предназначены для изменения величины подачи и направления движения переключением зубчатых передач.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8522" y="2073769"/>
            <a:ext cx="1011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Конусный набор с накидным зубчатым </a:t>
            </a:r>
            <a:r>
              <a:rPr lang="ru-RU" i="1">
                <a:latin typeface="Times New Roman" panose="02020603050405020304" pitchFamily="18" charset="0"/>
                <a:ea typeface="Calibri" panose="020F0502020204030204" pitchFamily="34" charset="0"/>
              </a:rPr>
              <a:t>колесом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применяют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приводах подач токарно-винторезных станков с ручным управлением.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8522" y="2861827"/>
            <a:ext cx="10008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Конусный набор с вытяжной шпонкой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применяют в легких, иногда в средних сверлильных и токарно-револьверных станках с ручным управлением.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8521" y="3649885"/>
            <a:ext cx="10114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Храповые механизмы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используют в станках с периодической подачей заготовки или инструмента – в строгальных, долбежных, шлифовальных.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8520" y="4296216"/>
            <a:ext cx="10298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качестве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суммирующих механизмов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станках применяют конические дифференциалы, планетарные механизмы, реечные передачи и винтовые пары, червячные и другие передачи.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8520" y="5084274"/>
            <a:ext cx="10527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Гитара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 это звено настройки кинематической цепи с помощью сменных зубчатых колес; применяется в различных кинематических цепях коробок скоростей, подач, обката и дифференциалах различных типов станков, особенно в серийном и массовом производстве.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87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278" y="519607"/>
            <a:ext cx="8911687" cy="669113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Муфты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118" y="1448565"/>
            <a:ext cx="10597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соединения двух соосных валов в станках применяют специальные устройства – муфты различных типов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05118" y="2568064"/>
            <a:ext cx="10932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 err="1"/>
              <a:t>Нерасцепляемые</a:t>
            </a:r>
            <a:r>
              <a:rPr lang="ru-RU" sz="2400" b="1" i="1" u="sng" dirty="0"/>
              <a:t> муфты </a:t>
            </a:r>
            <a:r>
              <a:rPr lang="ru-RU" sz="2400" dirty="0"/>
              <a:t>служат для жесткого соединения </a:t>
            </a:r>
            <a:r>
              <a:rPr lang="ru-RU" sz="2400" dirty="0" smtClean="0"/>
              <a:t>валов и позволяют </a:t>
            </a:r>
            <a:r>
              <a:rPr lang="ru-RU" sz="2400" dirty="0"/>
              <a:t>компенсировать </a:t>
            </a:r>
            <a:r>
              <a:rPr lang="ru-RU" sz="2400" dirty="0" err="1"/>
              <a:t>несоосность</a:t>
            </a:r>
            <a:r>
              <a:rPr lang="ru-RU" sz="2400" dirty="0"/>
              <a:t> соединяемых валов.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" r="2313" b="45822"/>
          <a:stretch/>
        </p:blipFill>
        <p:spPr>
          <a:xfrm>
            <a:off x="685180" y="3728955"/>
            <a:ext cx="2271994" cy="1332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1132"/>
          <a:stretch/>
        </p:blipFill>
        <p:spPr>
          <a:xfrm>
            <a:off x="4159800" y="3728955"/>
            <a:ext cx="1818086" cy="1919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12714"/>
          <a:stretch/>
        </p:blipFill>
        <p:spPr>
          <a:xfrm>
            <a:off x="7739343" y="3564453"/>
            <a:ext cx="2647950" cy="16960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8859" y="5068677"/>
            <a:ext cx="2124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соединения с помощью втулки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67087" y="5655361"/>
            <a:ext cx="2124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через упругие элементы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06832" y="5391842"/>
            <a:ext cx="4095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через промежуточный элемент, имеющий на торцовых плоскостях два взаимно-перпендикулярных выступа </a:t>
            </a:r>
          </a:p>
        </p:txBody>
      </p:sp>
    </p:spTree>
    <p:extLst>
      <p:ext uri="{BB962C8B-B14F-4D97-AF65-F5344CB8AC3E}">
        <p14:creationId xmlns:p14="http://schemas.microsoft.com/office/powerpoint/2010/main" val="329808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589" y="726141"/>
            <a:ext cx="969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Сцепляемые муфты </a:t>
            </a:r>
            <a:r>
              <a:rPr lang="ru-RU" sz="2400" dirty="0"/>
              <a:t>применяют для периодического соединения валов.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52" y="1842782"/>
            <a:ext cx="3432947" cy="2603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847830" y="4732160"/>
            <a:ext cx="365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Сцепляемая кулачковая муфта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796" y="9364667"/>
            <a:ext cx="4514850" cy="2619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898" y="2813620"/>
            <a:ext cx="4310099" cy="2564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5062316" y="1552562"/>
            <a:ext cx="6445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Недостаток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сцепляемых муфт – трудность включения при большой разнице в угловых скоростях ведущего и ведомого элементов.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554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8289" y="462372"/>
            <a:ext cx="969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Фрикционные муфты </a:t>
            </a:r>
            <a:r>
              <a:rPr lang="ru-RU" sz="2400" dirty="0"/>
              <a:t>можно включать при любых скоростях вращения ведущего и ведомого элементов.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8289" y="1340752"/>
            <a:ext cx="6912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Фрикционые муфты </a:t>
            </a:r>
            <a:r>
              <a:rPr lang="ru-RU" sz="2000" dirty="0"/>
              <a:t>бывают </a:t>
            </a:r>
            <a:r>
              <a:rPr lang="ru-RU" sz="2000" b="1" i="1" dirty="0"/>
              <a:t>конусные</a:t>
            </a:r>
            <a:r>
              <a:rPr lang="ru-RU" sz="2000" dirty="0"/>
              <a:t> и </a:t>
            </a:r>
            <a:r>
              <a:rPr lang="ru-RU" sz="2000" b="1" i="1" dirty="0"/>
              <a:t>дисковые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70" y="2052271"/>
            <a:ext cx="6391275" cy="3562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407" y="2333214"/>
            <a:ext cx="3443544" cy="6561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288" y="3111296"/>
            <a:ext cx="4512029" cy="33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4323" y="499486"/>
            <a:ext cx="10087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Предохранительные муфты,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соединяющие два вала при нормальных условиях работы, разрывают кинематическую цепь при превышении допустимой величины нагрузки.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056" y="2743199"/>
            <a:ext cx="3049602" cy="2782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61" y="2298440"/>
            <a:ext cx="6598259" cy="28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4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438" y="428536"/>
            <a:ext cx="1020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Муфты обгона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предназначены для передачи крутящего момента при вращении звеньев кинематической цепи в заданном направлении и для их разъединения при вращении в обратном направлении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64" y="1790700"/>
            <a:ext cx="5848350" cy="4648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738" y="2708030"/>
            <a:ext cx="3043526" cy="30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229" y="603509"/>
            <a:ext cx="5058757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Тормозные устройства.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9052" y="1259394"/>
            <a:ext cx="10131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остановки или замедления движения подвижных узлов или отдельных элементов станков используют тормозные устройства.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9052" y="2090391"/>
            <a:ext cx="10580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Торможение может осуществляться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механическими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электрическими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гидравлическими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пневматическими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или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комбинированными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средствами.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9052" y="2921388"/>
            <a:ext cx="381879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механических тормозов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ленточные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(рис. 2.24, а);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колодочные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(рис. 2.24,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б);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многодисковые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46" y="4001965"/>
            <a:ext cx="71532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4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4485" y="439588"/>
            <a:ext cx="5380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Тема 2.3 Коробки скоростей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7852" y="1024363"/>
            <a:ext cx="10199077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Обеспечивают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диапазон регулирования скоростей на выходе;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проскальзывания (постоянное передаточное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передачу постоянной мощности;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 большое число различных скоростей на выходе при относительно небольших размерах самих коробок скоростей;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передачу больших крутящих моментов;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̶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КПД.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05" y="3921212"/>
            <a:ext cx="5938019" cy="2536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7852" y="4589125"/>
            <a:ext cx="47390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Общее число скоростей коробки определяется перемножением чисел скоростей, имеющихся на каждом валу, поэтому такие передачи получили название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множительных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8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6854" y="954723"/>
            <a:ext cx="7685630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способу переключения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скоростей коробки бывают: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1441" y="1653004"/>
            <a:ext cx="920701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̶"/>
              <a:tabLst>
                <a:tab pos="27051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сменными зубчатыми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колесами;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̶"/>
              <a:tabLst>
                <a:tab pos="27051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передвижными блоками зубчатых колес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муфтами.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96" y="3464168"/>
            <a:ext cx="4129035" cy="30637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1441" y="2765886"/>
            <a:ext cx="5707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 компоновке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различают коробки скоростей с неразделенными и разделенным приводом.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99660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917</TotalTime>
  <Words>476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Тема 2.2 Муфты, тормозные устройства</vt:lpstr>
      <vt:lpstr>Муфты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2.2 Муфты, тормозные устройства</dc:title>
  <dc:creator>Дудникова Галина Васильевна</dc:creator>
  <cp:lastModifiedBy>Дудникова Галина Васильевна</cp:lastModifiedBy>
  <cp:revision>15</cp:revision>
  <dcterms:created xsi:type="dcterms:W3CDTF">2021-09-21T13:35:09Z</dcterms:created>
  <dcterms:modified xsi:type="dcterms:W3CDTF">2021-09-22T04:52:57Z</dcterms:modified>
</cp:coreProperties>
</file>